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62" r:id="rId4"/>
    <p:sldId id="257" r:id="rId5"/>
    <p:sldId id="261" r:id="rId6"/>
    <p:sldId id="263" r:id="rId7"/>
    <p:sldId id="258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2FC8-84AD-4D14-8CFD-53D5D830588D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75248-B138-4C03-A1ED-561437A86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5248-B138-4C03-A1ED-561437A865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5583-3BA5-4749-9D4E-A618A7B8BEF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10EB-6272-46F1-9563-42803C121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5583-3BA5-4749-9D4E-A618A7B8BEF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10EB-6272-46F1-9563-42803C121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5583-3BA5-4749-9D4E-A618A7B8BEF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10EB-6272-46F1-9563-42803C121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5583-3BA5-4749-9D4E-A618A7B8BEF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10EB-6272-46F1-9563-42803C121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5583-3BA5-4749-9D4E-A618A7B8BEF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10EB-6272-46F1-9563-42803C121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5583-3BA5-4749-9D4E-A618A7B8BEF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10EB-6272-46F1-9563-42803C121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5583-3BA5-4749-9D4E-A618A7B8BEF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10EB-6272-46F1-9563-42803C121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5583-3BA5-4749-9D4E-A618A7B8BEF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10EB-6272-46F1-9563-42803C121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5583-3BA5-4749-9D4E-A618A7B8BEF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10EB-6272-46F1-9563-42803C121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5583-3BA5-4749-9D4E-A618A7B8BEF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10EB-6272-46F1-9563-42803C121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5583-3BA5-4749-9D4E-A618A7B8BEF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10EB-6272-46F1-9563-42803C121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B5583-3BA5-4749-9D4E-A618A7B8BEF5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610EB-6272-46F1-9563-42803C121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biblio.org/wm/paint/auth/klimt/klimt.dan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6654"/>
            <a:ext cx="3810000" cy="35413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143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Sara Vega </a:t>
            </a:r>
          </a:p>
          <a:p>
            <a:r>
              <a:rPr lang="en-US" sz="2400" dirty="0" smtClean="0"/>
              <a:t>Class 6B</a:t>
            </a:r>
            <a:br>
              <a:rPr lang="en-US" sz="2400" dirty="0" smtClean="0"/>
            </a:br>
            <a:r>
              <a:rPr lang="en-US" sz="2400" dirty="0" smtClean="0"/>
              <a:t>Exam Power Point</a:t>
            </a:r>
            <a:endParaRPr lang="en-US" sz="2400" dirty="0"/>
          </a:p>
        </p:txBody>
      </p:sp>
      <p:pic>
        <p:nvPicPr>
          <p:cNvPr id="3076" name="Picture 4" descr="http://www.ibiblio.org/wm/paint/auth/waterhouse/echo-narcis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0"/>
            <a:ext cx="6172200" cy="3452147"/>
          </a:xfrm>
          <a:prstGeom prst="rect">
            <a:avLst/>
          </a:prstGeom>
          <a:noFill/>
        </p:spPr>
      </p:pic>
      <p:pic>
        <p:nvPicPr>
          <p:cNvPr id="3078" name="Picture 6" descr="http://dali.urvas.lt/forviewing/pic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352800"/>
            <a:ext cx="5486400" cy="380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59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73171"/>
            <a:ext cx="4114800" cy="3184829"/>
          </a:xfrm>
          <a:prstGeom prst="rect">
            <a:avLst/>
          </a:prstGeom>
        </p:spPr>
      </p:pic>
      <p:pic>
        <p:nvPicPr>
          <p:cNvPr id="6" name="Picture 5" descr="2920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2182" y="3505201"/>
            <a:ext cx="4331818" cy="3352800"/>
          </a:xfrm>
          <a:prstGeom prst="rect">
            <a:avLst/>
          </a:prstGeom>
        </p:spPr>
      </p:pic>
      <p:pic>
        <p:nvPicPr>
          <p:cNvPr id="7" name="Picture 6" descr="5550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2183" y="152400"/>
            <a:ext cx="4331817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685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HOLGA</a:t>
            </a:r>
            <a:br>
              <a:rPr lang="en-US" smtClean="0"/>
            </a:br>
            <a:r>
              <a:rPr lang="en-US" smtClean="0"/>
              <a:t>120 HOLGA CAMERA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6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4943000" cy="4006985"/>
          </a:xfrm>
          <a:prstGeom prst="rect">
            <a:avLst/>
          </a:prstGeom>
        </p:spPr>
      </p:pic>
      <p:pic>
        <p:nvPicPr>
          <p:cNvPr id="18434" name="Picture 2" descr="http://arttattler.com/Images/NorthAmerica/Minnesota/MinneapolisInstituteofArts/Georgia%20OKeeffe/Georgia-O'Keeffe-Mus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006" y="2438400"/>
            <a:ext cx="3213994" cy="39801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9144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Crystal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Acrylic  on Board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November 2011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20” x 16”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76056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86200"/>
            <a:ext cx="3581400" cy="2686050"/>
          </a:xfrm>
          <a:prstGeom prst="rect">
            <a:avLst/>
          </a:prstGeom>
        </p:spPr>
      </p:pic>
      <p:pic>
        <p:nvPicPr>
          <p:cNvPr id="4" name="Picture 3" descr="5505147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905000"/>
            <a:ext cx="3505200" cy="1778159"/>
          </a:xfrm>
          <a:prstGeom prst="rect">
            <a:avLst/>
          </a:prstGeom>
        </p:spPr>
      </p:pic>
      <p:pic>
        <p:nvPicPr>
          <p:cNvPr id="2050" name="Picture 2" descr="http://i2.squidoocdn.com/resize/squidoo_images/-1/draft_lens1610728module13548456photo_1235136260Salvador_Dali_E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81200"/>
            <a:ext cx="4286250" cy="3181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60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Artist and City in the Artist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Acrylic on Canvas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December 2011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61cm x 30.5 and 61cm x61cm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35824_456019507746089_100000141312132_1973030_92151619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743200"/>
            <a:ext cx="5029200" cy="3771900"/>
          </a:xfrm>
          <a:prstGeom prst="rect">
            <a:avLst/>
          </a:prstGeom>
        </p:spPr>
      </p:pic>
      <p:pic>
        <p:nvPicPr>
          <p:cNvPr id="16386" name="Picture 2" descr="http://us.123rf.com/400wm/400/400/csakisti/csakisti1101/csakisti110100044/8551139-mohacs-hungary--february-3-unidentified-participants-at-the-mohacsi-busojaras-it-is-a-carnival-for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90800"/>
            <a:ext cx="2543175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7620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Super Ego, Ego, and Id.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Clay and Acrylic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December 2011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Roughly 25.4” x 16.5” each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81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3505540" cy="4519612"/>
          </a:xfrm>
          <a:prstGeom prst="rect">
            <a:avLst/>
          </a:prstGeom>
        </p:spPr>
      </p:pic>
      <p:pic>
        <p:nvPicPr>
          <p:cNvPr id="3074" name="Picture 2" descr="http://www.cathousechat.com/.a/6a00d8341c5ea553ef0115700f2d3a970b-32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048000" cy="43624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Punishment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Ink on paper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December 2011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20.3” x 27.9”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9281_456019667746073_100000141312132_1973032_42817000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4310062" cy="4209553"/>
          </a:xfrm>
          <a:prstGeom prst="rect">
            <a:avLst/>
          </a:prstGeom>
        </p:spPr>
      </p:pic>
      <p:pic>
        <p:nvPicPr>
          <p:cNvPr id="21506" name="Picture 2" descr="http://ww1.prweb.com/prfiles/2010/01/11/134434/KL1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3352800" cy="44944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334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Self Portrait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Acrylic and Gold Leaf on Canvas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January 2012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121.9 cm x 121.9 cm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24285_456020051079368_100000141312132_1973036_1505537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4368800" cy="3276600"/>
          </a:xfrm>
          <a:prstGeom prst="rect">
            <a:avLst/>
          </a:prstGeom>
        </p:spPr>
      </p:pic>
      <p:pic>
        <p:nvPicPr>
          <p:cNvPr id="5" name="Picture 4" descr="F1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09800"/>
            <a:ext cx="3750431" cy="2990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4572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Eve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Found Object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May 2012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15.2cm x 20.3cm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6261_456021067745933_100000141312132_1973050_59061993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0"/>
            <a:ext cx="4191000" cy="3143250"/>
          </a:xfrm>
          <a:prstGeom prst="rect">
            <a:avLst/>
          </a:prstGeom>
        </p:spPr>
      </p:pic>
      <p:pic>
        <p:nvPicPr>
          <p:cNvPr id="5122" name="Picture 2" descr="http://3.bp.blogspot.com/__6db0wLu-YE/TARVkZGnnWI/AAAAAAAALFg/x3m0ZQsF3ws/s1600/louise-bourgeo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3810000" cy="337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6096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Septuplets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Plaster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May 2012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10.2 cm x  20.3 cm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1120_456020717745968_100000141312132_1973045_2065209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3886663" cy="2729809"/>
          </a:xfrm>
          <a:prstGeom prst="rect">
            <a:avLst/>
          </a:prstGeom>
        </p:spPr>
      </p:pic>
      <p:pic>
        <p:nvPicPr>
          <p:cNvPr id="4098" name="Picture 2" descr="http://cdn1.lostateminor.com/wp-content/uploads/2008/01/charlie_whit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204" y="2362200"/>
            <a:ext cx="4401262" cy="220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4572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Immigrant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Acrylic on Canvas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May 2012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91.4 cm x 121.9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28</Words>
  <Application>Microsoft Office PowerPoint</Application>
  <PresentationFormat>On-screen Show 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</dc:creator>
  <cp:lastModifiedBy>MPS</cp:lastModifiedBy>
  <cp:revision>17</cp:revision>
  <dcterms:created xsi:type="dcterms:W3CDTF">2012-05-14T01:18:32Z</dcterms:created>
  <dcterms:modified xsi:type="dcterms:W3CDTF">2012-05-14T18:15:26Z</dcterms:modified>
</cp:coreProperties>
</file>